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6229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090_b136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imary Sjögren’s syndrome combined with Chlamydia psittaci infe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71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09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30-11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4">
  <a:themeElements>
    <a:clrScheme name="Theme5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2026-05-24T07:11:56Z</dcterms:created>
  <dcterms:modified xsi:type="dcterms:W3CDTF">2026-05-24T07:11:56Z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