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4280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090_b136c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Primary Sjögren’s syndrome combined with Chlamydia psittaci infect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09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30-11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7">
  <a:themeElements>
    <a:clrScheme name="Theme6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2026-10-31T01:55:56Z</dcterms:created>
  <dcterms:modified xsi:type="dcterms:W3CDTF">2026-10-31T01:55:56Z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