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0897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090_b136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imary Sjögren’s syndrome combined with Chlamydia psittaci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71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0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30-11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2026-08-18T17:17:52Z</dcterms:created>
  <dcterms:modified xsi:type="dcterms:W3CDTF">2026-08-18T17:17:52Z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