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8792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090_b136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imary Sjögren’s syndrome combined with Chlamydia psittaci infe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71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09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30-11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2026-06-19T09:56:21Z</dcterms:created>
  <dcterms:modified xsi:type="dcterms:W3CDTF">2026-06-19T09:56:21Z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