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8252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090_b136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imary Sjögren’s syndrome combined with Chlamydia psittaci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30-11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2026-09-07T19:22:37Z</dcterms:created>
  <dcterms:modified xsi:type="dcterms:W3CDTF">2026-09-07T19:22:37Z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