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5479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321_1cba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is of adenoid cystic carcinoma in the breast: a case report 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32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279-2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2026-06-04T00:07:51Z</dcterms:created>
  <dcterms:modified xsi:type="dcterms:W3CDTF">2026-06-04T00:07:51Z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