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8558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321_1cbad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gnosis of adenoid cystic carcinoma in the breast: a case report and literature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3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32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279-2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5">
  <a:themeElements>
    <a:clrScheme name="Theme4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2026-06-24T02:48:27Z</dcterms:created>
  <dcterms:modified xsi:type="dcterms:W3CDTF">2026-06-24T02:48:27Z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