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794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321_1cb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is of adenoid cystic carcinoma in the breast: a 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3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79-2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2026-08-03T13:20:25Z</dcterms:created>
  <dcterms:modified xsi:type="dcterms:W3CDTF">2026-08-03T13:20:25Z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