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5148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321_1cba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is of adenoid cystic carcinoma in the breast: a case report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32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79-2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2026-08-23T15:23:09Z</dcterms:created>
  <dcterms:modified xsi:type="dcterms:W3CDTF">2026-08-23T15:23:09Z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