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6781618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44321_1cbad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is of adenoid cystic carcinoma in the breast: a case report and literature review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43250" y="952500"/>
            <a:ext cx="2857500" cy="17335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44321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2;18(1):279-28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5">
  <a:themeElements>
    <a:clrScheme name="Theme7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2026-05-14T23:05:08Z</dcterms:created>
  <dcterms:modified xsi:type="dcterms:W3CDTF">2026-05-14T23:05:08Z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