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n eco-friendly biosynthesized FeNP immobilized <i>Coriandrum sativum</i> extract has been introduced.
Material and methods
The as-prepared nanoparticles (FeNPs) were characterized using UV-Vis, SEM, and FT-IR. It was shown that the iron nanoparticles have spherical shape and uniform size.
Results
The synthesized nanoparticles have very low cell viability and high anti-liver cancer activities dose-dependently against pleomorphic hepatocellular carcinoma (SNU-387), hepatic ductal carcinoma (LMH/2A), Morris hepatoma (McA-RH7777), and Novikoff hepatoma (N1-S1 Fudr) cell lines without any cytotoxicity on the normal cell line (HUVEC). The synthesized nanoparticles inhibited half of the DPPH molecules in the concentration of 132 µg/ml. Perhaps notable anti-liver cancer activities of the synthesized nanoparticles against common liver cancer cell lines are linked to their antioxidant activities.
Conclusions
Our results show that the FeNPs from <i>Coriandrum sativum</i> extract are apposite stabilizing agents, which serve as an effective anticancer agent against liver cancer cell lines.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49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627_5a71e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on nanoparticles green-formulated by <i>Coriandrum sativum</i> leaf aqueous extract: investigation of its anti-liver-cancer effects]]>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47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6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2026-06-30T00:17:27Z</dcterms:created>
  <dcterms:modified xsi:type="dcterms:W3CDTF">2026-06-30T00:17:27Z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