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ndothelin-1 (ET-1) gene polymorphisms are implicated in pathogenesis of idiopathic pulmonary arterial hypertension
Material and methods
We studied ET-1 (Lys198Asn and 3A/4A) and endothelin receptor A (ETA) gene (His323His) polymorphisms in 123 subjects with pulmonary hypertension associated with rheumatic mitral valve disease (PH-MVD) and 123 healthy controls.
Results
The mutant homozygous Asn/Asn genotype in Lys198Asn and T/T genotype in His323His polymorphism was more prevalent in PH-MVD group. Presence of Asn/Asn genotype was significantly associated with increased risk (odds ratio 3.9).
Conclusions
ET-1 and ET<sub>A</sub> gene polymorphisms are prevalent in PH-MVD group suggesting that they may predispose to the development of PH.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5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630_d059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ndothelin-1 gene and endothelin receptor A gene polymorphisms in severe pulmonary hypertension associated with rheumatic mitral valve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6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60-2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2026-07-20T19:54:58Z</dcterms:created>
  <dcterms:modified xsi:type="dcterms:W3CDTF">2026-07-20T19:54:58Z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