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unfortunately, low quality of statistical analyses in medicine has been observed. As it turns out, this also applies to COVID-19 subject matter.
Material and methods
The study included 2600 medical articles published between the beginning of 2020 and June 2021, in which the authors described the obtained results, i.e. related to COVID-19.
Results
Of the analysed articles, 39% were correct in terms of the statistical analysis performed.
Conclusions
There should be more emphasis on conducting statistical reviews in authors’ contributions on various aspects of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44_ed8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research: quality of biostatis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7-2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2026-06-22T21:58:47Z</dcterms:created>
  <dcterms:modified xsi:type="dcterms:W3CDTF">2026-06-22T21:58:47Z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