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decided to prepare and formulate a new chemotherapeutic drug (silver nanoparticles in aqueous medium using <i>Salvia officinalis</i> leaf aqueous extract) for the treatment of human ovarian cancer in <i>in vitro</i> conditions.
Material and methods
Organometallic chemistry methods such as scanning electron microscopy (SEM), UV-visible spectroscopy (UV-Vis), and Fourier transformed infrared spectroscopy (FT-IR) were used to characterize silver nanoparticles. To investigate the antioxidant potential of AgNO<sub>3</sub>, <i>Salvia officinalis</i> aqueous extract, and silver nanoparticles, the DPPH test was used in the presence of butylated hydroxytoluene as the positive control. To survey the cytotoxicity and anti-human ovarian cancer activities of AgNO<sub>3</sub>, <i>Salvia officinalis</i> aqueous extract, and silver nanoparticles, MTT assay was used on human ovarian cancer cell lines i.e., Caov-3, SK-OV-3, and PA-1.
Results
In UV-Vis, the clear peak at the wavelength of 421 nm indicated the formation of silver nanoparticles. In the FT-IR test, the presence of many antioxidant compounds with related bonds created excellent conditions for reducing silver in the silver nanoparticles. The silver nanoparticles inhibited half of the DPPH molecules at the concentration of 251 µg/ml.
Conclusions
The best result of anti-human ovarian cancer effects of silver nanoparticles against the above cell lines was observed in the case of the SK-OV-3 cell line. Silver nanoparticles had very low cell viability and anti-human ovarian cancer properties dose-dependently against Caov-3, SK-OV-3, and PA-1 cell lines without any cytotoxicity towards the normal cell line (HUVECs).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259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11_bb3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paration, characterization and investigation of the anti-human ovarian cancer activity of silver nanoparticles green-formulated by <i>Salvia officinalis</i>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2026-09-24T00:27:27Z</dcterms:created>
  <dcterms:modified xsi:type="dcterms:W3CDTF">2026-09-24T00:27:27Z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