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ore than 25 million DNA variations have been discovered as novel including major alleles from the Arab population. Exome studies on the Saudi genome discovered > 3000 novel nucleotide variants associated with > 1200 rare genetic disorders. Reclassification of many pathogenic variants in the Human Gene Mutation Database and ClinVar Database as benign through the Arab database facilitates building a detailed and comprehensive map of the human morbid genome. Intellectual disability comes first with the combined and observed carrier frequency of 0.06779 among Saudi Arabians; retinal dystrophy is the next highest. Genome studies have discovered interesting novel candidate disease marker variations in many genes from consanguineous families. More than 7 pathogenic variants in the C12orf57 gene are prominently associated with the etiology of developmental delay/intellectual impairment in Arab ancestries. Advances in large-scale genome studies open a new outlook on Mendelian genes and disorders. In the past half-dozen years, candidate genes of intellectual disability, neurogenetic disorders, blood and bleeding disorders and rare genetic diseases have been well documented through genomic medicine studies in combination with advanced computational biology applications. The Arab mitogenome exposed hundreds of variations in the mtDNA genome and ancestral sharing with Africa, the Near East and East Asia and its association with obesity. These recent discoveries in disease markers and molecular genetics of the Arab population will have a positive impact towards supporting genetic counsellors on reaching consanguineous families to manage stress linked to genetics and precision medicine. This narrative review summarizes the advances in molecular medical genetics and recent discoveries on pathogenic variants. Despite the fact that these initiatives are targeting the genetics and genomics of disorders prevalent in Arab populations, a lack of complete cooperation across the projects needed to be revisited to uncover the Arab population’s prominent disease markers. This shows that further study is needed in genomics to fully comprehend the molecular abnormalities and associated pathogenesis that cause inherited disorders in Arab ancestries.]]>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9173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370_7883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terogeneity in biomarkers, mitogenome and genetic disorders of the Arab population with special emphasis on large-scale whole-exome sequenc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24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3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65-7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2026-08-16T17:23:49Z</dcterms:created>
  <dcterms:modified xsi:type="dcterms:W3CDTF">2026-08-16T17:23:49Z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