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soliquiritigenin, one of the components in the root of Glycyrrhiza glabra L., is a member of the flavonoids, which are known to have anti-tumor activity in vitro and in vivo. HMG-CoA reductase inhibitors, called statins, are used to reduce the risk of heart disease by lowering blood cholesterol levels.
Material and methods
HMG-CoA reductase activity was determined according to the method described by Takahashi et al. The structure of human HMG-COA reductase in the resolution of 2.22 Å with the X-ray diffraction method (PDB ID: 1HWK) was obtained from the PDB database.
Results
In our study, the inhibitory activity of isoliquiritigenin towards HMG-CoA reductase showed a lower value of IC50 = 193.77 ±14.85 µg/ml. For a better understanding of biological activities and interactions, the molecular docking study was performed. The results of molecular docking revealed that isoliquiritigenin with a docking score of –6.740 has a strong binding affinity to HMG-COA reductase. Therefore, this compound could be considered as a potential inhibitor for the enzyme. Also, the activity of isoliquiritigenin against common human pancreatic acinar cell tumor cell lines, i.e. 266-6, TGP49, and TGP47, was evaluated.
Conclusions
The cells treated with isoliquiritigenin were assessed by MTT assay for 48 h as regards the cytotoxicity and anti-human pancreatic acinar cell tumor properties in normal (HUVEC) and human pancreatic acinar cell tumor cell lines, i.e. 266-6, TGP49, and TGP47. The IC50 values of isoliquiritigenin were 262, 389, and 211 µg/ml against 266-6, TGP49, and TGP47 cell lines, respectively. The viability of the human pancreatic acinar cell tumor cell line decreased dose-dependently in the presence of isoliquiritigenin. After clinical study, isoliquiritigenin can be utilized as an efficient drug in the treatment of human pancreatic acinar cell tumor in huma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423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5448_d4e6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rapeutic properties of isoliquiritigenin with molecular modeling studies: investigation of anti-pancreatic acinar cell tumor and HMG-CoA reductase inhibitor activity for treatment of hypercholesterol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62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54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842-18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2026-07-12T03:13:57Z</dcterms:created>
  <dcterms:modified xsi:type="dcterms:W3CDTF">2026-07-12T03:13:57Z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