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Frequently-relapsing/steroid-dependent nephrotic syndrome (FRSDNS) leads to steroid toxicity impairing quality of life (QOL), thus prompting the use of steroid-sparing drugs.
Methods
51 FRSDNS children not previously treated with steroid-sparing agents were randomized to receive rituximab, cyclophosphamide, or tacrolimus. Clinical findings and QOL were evaluated before and after treatment.
Results
The mean relapse rate in all groups declined six months after treatment, however, 1-year relapse-free survival rate, number of relapses, and cumulative prednisolone dosage were lower with rituximab than with tacrolimus and cyclophosphamide. Cyclophosphamide group had twice frequency of infections compared to the other groups. At 1 year after treatment, total scores showed greater improvement with rituximab.
Conclusions
As first-line steroid-sparing agent, rituximab is more effective and safer than cyclophosphamide and tacrolimus in FRSDNS, and improve QO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46004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5587_1a8d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ison of rituximab, cyclophosphamide, and tacrolimus as first steroid-sparing agents for complicated relapsing/steroid-dependent nephrotic syndrome in children: an evaluation of the health-related quality of lif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05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558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275-27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2026-10-08T07:16:13Z</dcterms:created>
  <dcterms:modified xsi:type="dcterms:W3CDTF">2026-10-08T07:16:13Z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