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"/>
          <p:cNvSpPr>
            <a:spLocks noGrp="1"/>
          </p:cNvSpPr>
          <p:nvPr>
            <p:ph type="body" idx="1"/>
          </p:nvPr>
        </p:nvSpPr>
        <p:spPr>
          <a:xfrm>
            <a:off x="0" y="0"/>
            <a:ext cx="5486400" cy="3600450"/>
          </a:xfrm>
          <a:prstGeom prst="rect">
            <a:avLst/>
          </a:prstGeom>
        </p:spPr>
        <p:txBody>
          <a:bodyPr/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0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ntroduction
This study aimed to clarify the potential association of serum soluble α-klotho levels with all-cause mortality in Chinese patients on maintenance hemodialysis (MHD).
Material and methods
The present study is a single-center prospective cohort study. It included 134 MHD patients who were divided into two groups according to the median level of serum α-klotho: 68 patients in the low soluble α-klotho group (< 1.15 ng/ml and equivalent to 1.15 ng/ml) and 66 patients in the high soluble α-klotho group (> 1.15 ng/ml). These patients were followed up for 36 months. The three-year all-cause mortality rate, overall survival (OS) and cardio-cerebrovascular mortality were observed. The potential risk factors of all-cause mortality in MHD patients were investigated by Cox regression models.
Results
The 3-year all-cause mortality rates in the low soluble α-klotho group were significantly higher than those in the high soluble α-klotho group (33.82% vs. 16.67%, p = 0.039). The difference of the 3-year cardio-cerebrovascular mortality rates between the two groups was non-significant (26.47% vs. 15.15%, p = 0.107). The Kaplan-Meier analysis showed that the differences in the rates of OS and cardio-cerebrovascular death free survival between the two groups were significantly different (all p < 0.05). The Cox regression analyses revealed that low soluble α-klotho level was an independent predictor of all-cause mortality in MHD patients after adjusting for potential confounding factors.
Conclusions
Low serum soluble α-klotho levels were associated with increased risk of all-cause mortality in Chinese MHD patients.
]]></a:t>
            </a:r>
          </a:p>
        </p:txBody>
      </p:sp>
    </p:spTree>
  </p:cSld>
</p:notes>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71102640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45779_b82241.jpg"/>
  <Relationship Id="rId3" Type="http://schemas.openxmlformats.org/officeDocument/2006/relationships/image" Target="../media/ams-logo-new-js2.png"/>
  <Relationship Id="rId4" Type="http://schemas.openxmlformats.org/officeDocument/2006/relationships/notesSlide" Target="../notesSlides/notesSlide1.xml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Soluble α-klotho as a potential predictor of all-cause mortality in Chinese maintenance hemodialysis patients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43250" y="952500"/>
            <a:ext cx="2857500" cy="1457325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145779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65">
  <a:themeElements>
    <a:clrScheme name="Theme65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65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65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2026-06-21T23:59:27Z</dcterms:created>
  <dcterms:modified xsi:type="dcterms:W3CDTF">2026-06-21T23:59:27Z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