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n urgent need to find novel stable cell-free fetal (cff)-RNA in the maternal circulation to facilitate the advance of non-invasive prenatal testing (NIPT) to more effectively avoid birth defects.
Material and methods
CircRNA microarray was used to detect the cff-circRNA in plasma.
Results
There were cff-circRNAs from the fetus in the peripheral blood of pregnant women and persisted even until at least 24 hours after delivery. In addition, we found that cff-circRNA might have a specific expression pattern in gestational disease.
Conclusions
We demonstrated the presence of cff-circRNA  in the maternal circulation that may shed new light on the development of NI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484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204_1cc4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sence of cell-free fetal circRNA in maternal plas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40-5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2026-10-15T02:42:32Z</dcterms:created>
  <dcterms:modified xsi:type="dcterms:W3CDTF">2026-10-15T02:42:32Z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