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develop a simple tool for early identification of high-risk patients with recurrent acute pancreatitis (RAP) progression to chronic pancreatitis (CP) in primary hospitals or outpatient clinics.
Material and methods
This retrospective cohort study included 265 patients with RAP.
Results
A nomogram for RAP progression to CP was developed and the C-index of the model was 0.817 (95% CI: 0.72–0.91). Patients were divided into two risk groups according to the nomogram prediction scores and a higher proportion of patients in the high-risk group progressed to CP.
Conclusions
The nomogram provided a means of predicting which patients were at high risk of progression to C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876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262_c2f6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identification of high-risk patients with acute recurrent pancreatitis progression to chronic pancreat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62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2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535-5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2026-07-03T09:36:25Z</dcterms:created>
  <dcterms:modified xsi:type="dcterms:W3CDTF">2026-07-03T09:36:25Z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