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74819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6426_9136b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ne case of papillary thyroid carcinoma complicated with epidermal follicular carcinoma was followed up for four year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0859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642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2):559-56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9">
  <a:themeElements>
    <a:clrScheme name="Theme1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2026-08-26T08:12:01Z</dcterms:created>
  <dcterms:modified xsi:type="dcterms:W3CDTF">2026-08-26T08:12:01Z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