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0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426_9136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ne case of papillary thyroid carcinoma complicated with epidermal follicular carcinoma was followed up for four yea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42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59-5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0">
  <a:themeElements>
    <a:clrScheme name="Theme10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2026-06-01T21:20:18Z</dcterms:created>
  <dcterms:modified xsi:type="dcterms:W3CDTF">2026-06-01T21:20:18Z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