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27920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6426_9136b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ne case of papillary thyroid carcinoma complicated with epidermal follicular carcinoma was followed up for four year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85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642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2):559-56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">
  <a:themeElements>
    <a:clrScheme name="Theme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2026-07-17T04:35:28Z</dcterms:created>
  <dcterms:modified xsi:type="dcterms:W3CDTF">2026-07-17T04:35:28Z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