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57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6426_9136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ne case of papillary thyroid carcinoma complicated with epidermal follicular carcinoma was followed up for four year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85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642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559-5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2026-05-12T20:57:49Z</dcterms:created>
  <dcterms:modified xsi:type="dcterms:W3CDTF">2026-05-12T20:57:49Z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