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0127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426_9136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ne case of papillary thyroid carcinoma complicated with epidermal follicular carcinoma was followed up for four yea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85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42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559-5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1">
  <a:themeElements>
    <a:clrScheme name="Theme2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2026-08-06T06:08:31Z</dcterms:created>
  <dcterms:modified xsi:type="dcterms:W3CDTF">2026-08-06T06:08:31Z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