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412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426_9136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ne case of papillary thyroid carcinoma complicated with epidermal follicular carcinoma was followed up for four yea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85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42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2):559-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2026-10-06T22:15:35Z</dcterms:created>
  <dcterms:modified xsi:type="dcterms:W3CDTF">2026-10-06T22:15:35Z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