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5240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2026-09-15T21:29:35Z</dcterms:created>
  <dcterms:modified xsi:type="dcterms:W3CDTF">2026-09-15T21:29:35Z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