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041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547_b90ad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wo complications in patients with systemic lupus erythematosus: lupus cystitis and lupus ente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28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5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2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2026-07-19T19:04:15Z</dcterms:created>
  <dcterms:modified xsi:type="dcterms:W3CDTF">2026-07-19T19:04:15Z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