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8264922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46547_b90ad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Two complications in patients with systemic lupus erythematosus: lupus cystitis and lupus enteriti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2287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46547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3):822-824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1">
  <a:themeElements>
    <a:clrScheme name="Theme8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1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1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2026-05-20T03:44:09Z</dcterms:created>
  <dcterms:modified xsi:type="dcterms:W3CDTF">2026-05-20T03:44:09Z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