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828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547_b90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o complications in patients with systemic lupus erythematosus: lupus cystitis and lupus ente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5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2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2026-09-30T11:10:23Z</dcterms:created>
  <dcterms:modified xsi:type="dcterms:W3CDTF">2026-09-30T11:10:23Z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