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050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547_b90a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wo complications in patients with systemic lupus erythematosus: lupus cystitis and lupus ente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5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2-82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2026-06-09T07:05:42Z</dcterms:created>
  <dcterms:modified xsi:type="dcterms:W3CDTF">2026-06-09T07:05:42Z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