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020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6547_b90ad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wo complications in patients with systemic lupus erythematosus: lupus cystitis and lupus enter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228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65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22-82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2026-06-09T06:16:43Z</dcterms:created>
  <dcterms:modified xsi:type="dcterms:W3CDTF">2026-06-09T06:16:43Z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