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29170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6792_94436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brutinib attenuated DSS-induced ulcerative colitis, oxidative stress, and inflammatory cascade by modulating PI3K/Akt and JNK/NFκB pathway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57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679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805-8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9">
  <a:themeElements>
    <a:clrScheme name="Theme3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2026-10-29T12:03:50Z</dcterms:created>
  <dcterms:modified xsi:type="dcterms:W3CDTF">2026-10-29T12:03:50Z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