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4904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6792_9443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brutinib attenuated DSS-induced ulcerative colitis, oxidative stress, and inflammatory cascade by modulating PI3K/Akt and JNK/NFκB pathway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857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679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3):805-8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0">
  <a:themeElements>
    <a:clrScheme name="Theme7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2026-07-12T05:06:15Z</dcterms:created>
  <dcterms:modified xsi:type="dcterms:W3CDTF">2026-07-12T05:06:15Z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