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314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2_9443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brutinib attenuated DSS-induced ulcerative colitis, oxidative stress, and inflammatory cascade by modulating PI3K/Akt and JNK/NFκB pathway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5-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2026-08-29T14:53:35Z</dcterms:created>
  <dcterms:modified xsi:type="dcterms:W3CDTF">2026-08-29T14:53:35Z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