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51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3_d443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osinophilia in a patient with ankylosing spondylitis treated with prolonged adalimumab on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62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64-5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2026-07-19T16:34:59Z</dcterms:created>
  <dcterms:modified xsi:type="dcterms:W3CDTF">2026-07-19T16:34:59Z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