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291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793_d443d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osinophilia in a patient with ankylosing spondylitis treated with prolonged adalimumab onl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3620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7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564-5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2026-06-29T06:00:27Z</dcterms:created>
  <dcterms:modified xsi:type="dcterms:W3CDTF">2026-06-29T06:00:27Z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