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494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793_d443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osinophilia in a patient with ankylosing spondylitis treated with prolonged adalimumab onl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62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7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64-5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2026-05-19T23:25:43Z</dcterms:created>
  <dcterms:modified xsi:type="dcterms:W3CDTF">2026-05-19T23:25:43Z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