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69433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6793_d443d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osinophilia in a patient with ankylosing spondylitis treated with prolonged adalimumab onl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3620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679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564-56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2026-09-17T20:47:40Z</dcterms:created>
  <dcterms:modified xsi:type="dcterms:W3CDTF">2026-09-17T20:47:40Z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