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288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793_d443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osinophilia in a patient with ankylosing spondylitis treated with prolonged adalimumab onl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362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79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64-5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2026-08-28T10:23:43Z</dcterms:created>
  <dcterms:modified xsi:type="dcterms:W3CDTF">2026-08-28T10:23:43Z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