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We aimed to characterize biochemical and cardiovascular predictors of paediatric inflammatory multisystem syndrome temporally associated with SARS-CoV-2 (PIMS-TS) risk based on the data from the LATE-COVID-Kids study.
Material and methods
148 consecutive COVID-19 convalescents hospitalized for the clinical evaluation after the acute phase of COVID-19 were classified into two groups related to symptoms: 33 children finally diagnosed with PIMS-TS and 115 children without PIMS-TS (control group).
Results
PIMS-TS children were significantly younger (6.79 ±4.57 vs. 9.10 ±4.94 years). After adjustment, in comparison to those without, PIMS-TS children had a higher level of antithrombin III (111 ±9.30 vs. 105 ±11.4), higher heart rate (HR)/min (100 (89.0–111) vs. 90 (79.7–100)) and sinus rhythm (p = 0.03) but lower PQ interval (p = 0.02) on admission to hospital. The lymphocytes (absolute count and percentage) were significantly higher in children with PIMS-TS, and the opposite results were obtained for IgA and neutrophils. Furthermore, children with PIMS-TS had a higher level of thyroid stimulating hormone (2.76 (2.16–4.18) vs. 2.36 (1.73–2.83)) and red cell distribution width (p < 0.005) compared to those without.
Conclusions
It is the first data on the possible predictors of PIMS-TS risk in the Long-COVID period. These results need to be further validated to next create the PIMS SCORE algorithm, which might enable the effective prediction of children with the risk of PIMS-TS occurrence after COVID-19 recover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59265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6827_06f51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Biochemical and cardiovascular predictors of PIMS-TS risk in children after COVID-19 recovery: preliminary results of the LATE-COVID-Kids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6097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682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2):545-55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3">
  <a:themeElements>
    <a:clrScheme name="Theme5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2026-08-01T09:26:26Z</dcterms:created>
  <dcterms:modified xsi:type="dcterms:W3CDTF">2026-08-01T09:26:26Z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