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nergy applied under temperature control (TC) has a more predictable effect than the one applied under power control. The currently introduced cooled-tip DiamondTemp catheter (DT) restores the ability to adjust radiofrequency (RF) power to the temperature at the electrode-tissue interface. It also enables high-power (HP) ablation procedures. Aim of the study was to assess how often ablation with TC at a 50 W nominal setting meets HP ablation criteria. We analyzed the influence of the learning curve on the results.
Material and methods
The course of 3350 applications performed using DT in 20 patients (14 M, age 55 ±13 years) with atrial fibrillation/left atrial flutter was analyzed. 24 applications with 1–2 s duration were excluded. Average (P<sub>avg</sub>), minimal (P<sub>min</sub>), and maximal (P<sub>max)</sub> power were evaluated. The percentage of applications > 45 and > 50 W (P<sub>min</sub> > 49 W) was assessed.
Results
From 3326 applications with the duration > 2 s only 1430 (43%) were between 3 and 10 s (excellent catheter/muscle contact). There was an insignificant trend to increase the percentage of short applications during the learning curve (p = 0.054). P<sub>min</sub> > 45, > 49 or > 50 W was recorded during 3130 (94.1%), 2963 (89.1%) and 98 (1.1%) applications, respectively. P<sub>avg</sub> 45 or 50 W was recorded during 3230 (97.1%) and 2700 (81.2%) applications, P<sub>ma</sub>x during 3296 (99.1%) and 3269 (98.3%) applications. The percentage of applications with P<sub>avg</sub> and P<sub>min</sub> > 45/> 50 (49) W (but not P<sub>max</sub>) significantly decreased during the procedures in the second subgroup of patients.
Conclusions
P<sub>max</sub> seems not to be as good a criterion for classification of application as HP. Most TC applications performed with the DT meet the criteria for HP ablation. The learning curve impacts the percentage of HP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6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394_09d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often is right-power ablation equal to highpower ablation during pulmonary vein isolation under temperature control? Does the learning curve mat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2026-07-13T22:56:42Z</dcterms:created>
  <dcterms:modified xsi:type="dcterms:W3CDTF">2026-07-13T22:56:42Z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