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5490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7431_c353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“Triple-negative” non-secretory medullary thyroid cancer: uncommon pathological findings in a rare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743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825-82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9">
  <a:themeElements>
    <a:clrScheme name="Theme9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2026-11-01T11:33:31Z</dcterms:created>
  <dcterms:modified xsi:type="dcterms:W3CDTF">2026-11-01T11:33:31Z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