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455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1_c353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“Triple-negative” non-secretory medullary thyroid cancer: uncommon pathological findings in a rar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2026-05-25T17:13:57Z</dcterms:created>
  <dcterms:modified xsi:type="dcterms:W3CDTF">2026-05-25T17:13:57Z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