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68597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7431_c3534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“Triple-negative” non-secretory medullary thyroid cancer: uncommon pathological findings in a rare disea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495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743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3):825-82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0">
  <a:themeElements>
    <a:clrScheme name="Theme2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2026-08-14T01:08:22Z</dcterms:created>
  <dcterms:modified xsi:type="dcterms:W3CDTF">2026-08-14T01:08:22Z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