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0482314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47431_c3534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“Triple-negative” non-secretory medullary thyroid cancer: uncommon pathological findings in a rare disease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4955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47431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2;18(3):825-828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93">
  <a:themeElements>
    <a:clrScheme name="Theme9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93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93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2026-06-14T19:40:41Z</dcterms:created>
  <dcterms:modified xsi:type="dcterms:W3CDTF">2026-06-14T19:40:41Z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