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177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435_8116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patients at risk of cardiovascular disease might benefit the most from inclisiran? Polish experts’
opinion. The compromise between EBM and possibilities in health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33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569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2026-07-06T01:31:11Z</dcterms:created>
  <dcterms:modified xsi:type="dcterms:W3CDTF">2026-07-06T01:31:11Z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