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91048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435_8116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ich patients at risk of cardiovascular disease might benefit the most from inclisiran? Polish experts’
opinion. The compromise between EBM and possibilities in healthca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33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4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569-5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2026-10-13T12:23:33Z</dcterms:created>
  <dcterms:modified xsi:type="dcterms:W3CDTF">2026-10-13T12:23:33Z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