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586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435_8116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hich patients at risk of cardiovascular disease might benefit the most from inclisiran? Polish experts’
opinion. The compromise between EBM and possibilities in health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4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569-5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2026-07-26T05:06:37Z</dcterms:created>
  <dcterms:modified xsi:type="dcterms:W3CDTF">2026-07-26T05:06:37Z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