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551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5_8116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patients at risk of cardiovascular disease might benefit the most from inclisiran? Polish experts’
opinion. The compromise between EBM and possibilities in health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69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2026-11-02T17:01:44Z</dcterms:created>
  <dcterms:modified xsi:type="dcterms:W3CDTF">2026-11-02T17:01:44Z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