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53031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7435_81165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Which patients at risk of cardiovascular disease might benefit the most from inclisiran? Polish experts’
opinion. The compromise between EBM and possibilities in healthcar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933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743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3):569-57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3">
  <a:themeElements>
    <a:clrScheme name="Theme3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2026-09-04T09:27:26Z</dcterms:created>
  <dcterms:modified xsi:type="dcterms:W3CDTF">2026-09-04T09:27:26Z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