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objective of the present study was to characterize > 65-year-old patients with breast cancer according to clinicopathological, molecular and laboratory factors.
Material and methods
A total of 723 breast cancer patients, who had been diagnosed and treated during 2005–2019, were retrospectively reviewed. Patients > 65 years of age (92 patients) were compared with < 50-year-old women (306 patients). We analyzed 398 women from 723 patients.
Results
Overall survival analysis was conducted for both groups, separately and combined. Patients with BC aged > 65 years were characterized by G1-2, higher lymphocyte values, lower platelet (PLT) counts and lower NLR or PLR values than patients <50 years of age.
Conclusions
Age > 65 years is a negative prognostic factor independent of other factors.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8284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7736_82b81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verall survival analysis of > 65-year-old patients with breast cancer based on their molecular, clinicopathological and laboratory factors]]>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9906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773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0-8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2026-08-27T06:29:47Z</dcterms:created>
  <dcterms:modified xsi:type="dcterms:W3CDTF">2026-08-27T06:29:47Z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