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9733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7_066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ltiple endocrine neoplasia type 1 with ectopic parathyroid ade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43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9-8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2026-09-09T12:31:49Z</dcterms:created>
  <dcterms:modified xsi:type="dcterms:W3CDTF">2026-09-09T12:31:49Z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