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31883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7737_0668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ultiple endocrine neoplasia type 1 with ectopic parathyroid ade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43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773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29-83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2026-11-08T21:07:38Z</dcterms:created>
  <dcterms:modified xsi:type="dcterms:W3CDTF">2026-11-08T21:07:38Z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