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72226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7737_0668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ultiple endocrine neoplasia type 1 with ectopic parathyroid ade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43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77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29-8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2026-09-29T18:19:51Z</dcterms:created>
  <dcterms:modified xsi:type="dcterms:W3CDTF">2026-09-29T18:19:51Z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