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461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8090_0086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three-dimensional printing technology for spinal tubercul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8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33-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2026-06-28T06:58:12Z</dcterms:created>
  <dcterms:modified xsi:type="dcterms:W3CDTF">2026-06-28T06:58:12Z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