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5832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8090_0086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pplication of three-dimensional printing technology for spinal tubercul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80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33-8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2026-09-16T13:56:21Z</dcterms:created>
  <dcterms:modified xsi:type="dcterms:W3CDTF">2026-09-16T13:56:21Z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