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153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090_0086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of three-dimensional printing technology for spinal tubercul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33-8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2026-10-25T03:31:12Z</dcterms:created>
  <dcterms:modified xsi:type="dcterms:W3CDTF">2026-10-25T03:31:12Z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