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721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8090_0086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three-dimensional printing technology for spinal tubercul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8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33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2026-05-19T01:57:31Z</dcterms:created>
  <dcterms:modified xsi:type="dcterms:W3CDTF">2026-05-19T01:57:31Z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