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495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090_0086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three-dimensional printing technology for spinal tubercul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33-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2026-08-27T12:21:18Z</dcterms:created>
  <dcterms:modified xsi:type="dcterms:W3CDTF">2026-08-27T12:21:18Z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