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861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090_0086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three-dimensional printing technology for spinal tubercul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33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2026-07-18T10:18:43Z</dcterms:created>
  <dcterms:modified xsi:type="dcterms:W3CDTF">2026-07-18T10:18:43Z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