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42118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8123_f58a2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risel syndrome and peripheral arthritis simultaneously occurred in a 7-year-old Chinese boy with Kawasaki dise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990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812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816-81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1">
  <a:themeElements>
    <a:clrScheme name="Theme6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2026-10-07T20:28:30Z</dcterms:created>
  <dcterms:modified xsi:type="dcterms:W3CDTF">2026-10-07T20:28:30Z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