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123_f58a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risel syndrome and peripheral arthritis simultaneously occurred in a 7-year-old Chinese boy with Kawasaki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16-8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2026-06-09T21:22:51Z</dcterms:created>
  <dcterms:modified xsi:type="dcterms:W3CDTF">2026-06-09T21:22:51Z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