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mobox protein homolog 3 (CBX3) has been reported to play an oncogenic role in various tumors. Nevertheless, the role of CBX3 in ovarian cancer remains vague.
Material and methods
Chromobox protein homolog 3 expression was determined by qRT-PCR and western blotting in ovarian cancer tissues and cell lines. Cell proliferation, cycle and apoptosis were detected using CCK-8 assay and flow cytometry. Transwell and wound healing assays were used to determine cell invasion and migration. Furthermore, the modulatory effects of CBX3 on NCOR2 expression and p53/p21-mediated glycolysis were confirmed.
Results
The expression of CBX3 was significant elevated in ovarian cancer tissues and cell lines. CBX3 knockdown inhibited cell proliferation, invasion and migration, while it promoted G1/S phase blockade and cell apoptosis. Mechanism analysis verified that CBX3 downregulation increased NCOR2 expression and blocked subsequent p53/p21-mediated glycolysis. NCOR2 silencing and p53/p21 inhibitor treatment reversed the inhibitory effects of CBX3 knockdown on ovarian cancer cellular function.
Conclusions
CBX3 promoted ovarian cancer progression by promoting p53/p21-mediated glycolysis via inhibiting NCOR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83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79_1e2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BX3 promotes ovarian cancer progression by regulating p53/p21-mediated glucose metabolism via inhibiting NCOR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2026-08-11T16:59:10Z</dcterms:created>
  <dcterms:modified xsi:type="dcterms:W3CDTF">2026-08-11T16:59:10Z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