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94664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9502_03e7a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ypoglycemia caused subacute ischemia in the left caudate nucleus in a patient with hemiballismus-hemichore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47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950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4):1123-112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5">
  <a:themeElements>
    <a:clrScheme name="Theme4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2026-08-28T15:19:29Z</dcterms:created>
  <dcterms:modified xsi:type="dcterms:W3CDTF">2026-08-28T15:19:29Z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