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306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9502_03e7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ypoglycemia caused subacute ischemia in the left caudate nucleus in a patient with hemiballismus-hemichore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95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23-11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2026-07-20T02:26:07Z</dcterms:created>
  <dcterms:modified xsi:type="dcterms:W3CDTF">2026-07-20T02:26:07Z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