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00495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9502_03e7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ypoglycemia caused subacute ischemia in the left caudate nucleus in a patient with hemiballismus-hemichore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47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950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23-11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3">
  <a:themeElements>
    <a:clrScheme name="Theme4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2026-10-26T04:24:37Z</dcterms:created>
  <dcterms:modified xsi:type="dcterms:W3CDTF">2026-10-26T04:24:37Z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