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585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9502_03e7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oglycemia caused subacute ischemia in the left caudate nucleus in a patient with hemiballismus-hemichore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3-11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2026-10-05T23:18:38Z</dcterms:created>
  <dcterms:modified xsi:type="dcterms:W3CDTF">2026-10-05T23:18:38Z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