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915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9502_03e7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oglycemia caused subacute ischemia in the left caudate nucleus in a patient with hemiballismus-hemichore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95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23-11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2026-06-09T03:21:34Z</dcterms:created>
  <dcterms:modified xsi:type="dcterms:W3CDTF">2026-06-09T03:21:34Z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