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ree-dose mRNA vaccination against COVID-19 is unable to elicit a sufficient immune response in immunocompromised subjects.
Material and methods
The aim of the study was to conduct a retrospective evaluation of the efficacy of a heterologous mRNA booster with mRNA-1273 in constantly seronegative kidney transplant recipients (KTRs) after three doses of the BNT162b2 mRNA vaccine. Twelve seronegative KTRs received a mRNA-1273 booster 5 months after the third dose of BNT162b2.
Results
A total of 5 out of 12 patients (41.7%) seroconverted, with a mean titer of 353 BAU/ml.
Conclusions
The administration of a heterologous mRNA vaccine as a booster may be an effective alternative for achieving post-vaccination immunity in seronegative KTR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6510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0000_bf936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eterologous high dose SARS-CoV-2 mRNA vaccine booster may improve immune response in seronegative kidney transplant recipi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2382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000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4):1100-110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3">
  <a:themeElements>
    <a:clrScheme name="Theme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2026-06-01T21:20:31Z</dcterms:created>
  <dcterms:modified xsi:type="dcterms:W3CDTF">2026-06-01T21:20:31Z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