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ree-dose mRNA vaccination against COVID-19 is unable to elicit a sufficient immune response in immunocompromised subjects.
Material and methods
The aim of the study was to conduct a retrospective evaluation of the efficacy of a heterologous mRNA booster with mRNA-1273 in constantly seronegative kidney transplant recipients (KTRs) after three doses of the BNT162b2 mRNA vaccine. Twelve seronegative KTRs received a mRNA-1273 booster 5 months after the third dose of BNT162b2.
Results
A total of 5 out of 12 patients (41.7%) seroconverted, with a mean titer of 353 BAU/ml.
Conclusions
The administration of a heterologous mRNA vaccine as a booster may be an effective alternative for achieving post-vaccination immunity in seronegative KT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70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000_bf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terologous high dose SARS-CoV-2 mRNA vaccine booster may improve immune response in seronegative kidney transplant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38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00-11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2026-08-29T05:19:30Z</dcterms:created>
  <dcterms:modified xsi:type="dcterms:W3CDTF">2026-08-29T05:19:30Z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