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published case reports suggest the benefit of empagliflozin use in subjects with glycogen storage disease Ib (GSD Ib).
Material and methods
We present the clinical and laboratory data of 2 adult brothers with GSD Ib treated with empagliflozin for 12 months.
Results
There was no severe infection during administration of empagliflozin. The improvement of clinical symptoms of inflammatory bowel disease and arthritis along with reduction in serum CRP levels and urinary albumin excretion were noted. Neutrophil count increased allowing for reduction or temporary withdrawal of G-CSF treatment.
Conclusions
Empagliflozin may be new safe treatment in GSD Ib patients with advanced stage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29_e20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verall benefits of empagliflozin treatment in adult siblings with glycogen storage disease type Ib: one yea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95-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2026-10-02T04:30:44Z</dcterms:created>
  <dcterms:modified xsi:type="dcterms:W3CDTF">2026-10-02T04:30:44Z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