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59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40_1042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comprehensive treatment for advanced liver cancer followed up over three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33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2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2026-05-21T16:08:26Z</dcterms:created>
  <dcterms:modified xsi:type="dcterms:W3CDTF">2026-05-21T16:08:26Z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