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770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440_1042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comprehensive treatment for advanced liver cancer followed up over three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33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12-11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2026-10-08T11:59:05Z</dcterms:created>
  <dcterms:modified xsi:type="dcterms:W3CDTF">2026-10-08T11:59:05Z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