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33148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0440_10421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ne case of comprehensive treatment for advanced liver cancer followed up over three year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333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044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4):1112-111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6">
  <a:themeElements>
    <a:clrScheme name="Theme5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2026-08-09T22:40:12Z</dcterms:created>
  <dcterms:modified xsi:type="dcterms:W3CDTF">2026-08-09T22:40:12Z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