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685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440_1042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ne case of comprehensive treatment for advanced liver cancer followed up over three yea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33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4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12-11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2026-08-30T01:11:31Z</dcterms:created>
  <dcterms:modified xsi:type="dcterms:W3CDTF">2026-08-30T01:11:31Z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