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98740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0461_93a0b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linical validation of superior vena cava respiratory variation in predicting fluid responsiveness using transthoracic echocardiography technique: a pilot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152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04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4):1118-11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">
  <a:themeElements>
    <a:clrScheme name="Theme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2026-06-09T02:12:15Z</dcterms:created>
  <dcterms:modified xsi:type="dcterms:W3CDTF">2026-06-09T02:12:15Z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