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63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61_93a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validation of superior vena cava respiratory variation in predicting fluid responsiveness using transthoracic echocardiography techniqu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8-1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2026-05-19T22:34:31Z</dcterms:created>
  <dcterms:modified xsi:type="dcterms:W3CDTF">2026-05-19T22:34:31Z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