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993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461_93a0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validation of superior vena cava respiratory variation in predicting fluid responsiveness using transthoracic echocardiography technique: a pilo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52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4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18-11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2026-10-27T06:38:35Z</dcterms:created>
  <dcterms:modified xsi:type="dcterms:W3CDTF">2026-10-27T06:38:35Z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