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915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461_93a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validation of superior vena cava respiratory variation in predicting fluid responsiveness using transthoracic echocardiography technique: a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4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18-11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2026-06-09T03:21:24Z</dcterms:created>
  <dcterms:modified xsi:type="dcterms:W3CDTF">2026-06-09T03:21:24Z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