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937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0461_93a0b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linical validation of superior vena cava respiratory variation in predicting fluid responsiveness using transthoracic echocardiography technique: a pilo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52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04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18-11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2026-07-19T16:11:50Z</dcterms:created>
  <dcterms:modified xsi:type="dcterms:W3CDTF">2026-07-19T16:11:50Z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