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Non-alcoholic fatty liver disease (NAFLD), metabolic syndrome (MetS), and type 2 diabetes (T2DM) are metabolic disorders that belong to highly prevalent disease cluster with a significant impact on public health worldwide. MetS is a complex condition characterized by metabolism perturbations that include glucose intolerance, insulin resistance, dyslipidemia, associated pro-inflammatory state and arterial hypertension. As the components of MetS commonly co-occur, the management of these disorders could not be considered separate issues. Thus NAFLD, recognized as a hepatic manifestation of MetS, is frequently associated with T2DM. This review analyzes the underlying connections between these diseases and the risks associated with their co-occurrence. The effective management of NAFLD associated with MetS and T2DM involves an early diagnosis and optimal treatment of each condition leading to improvement in glycemic and lipids regulation, liver steatosis, and arterial hypertension. The net effect of such treatment is the prevention of atherosclerotic cardiovascular diseases and liver fib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795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639_49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alcoholic fatty liver disease, metabolic syndrome, and type 2 diabetes mellitus: where do we stand tod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84-8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2026-05-13T09:07:13Z</dcterms:created>
  <dcterms:modified xsi:type="dcterms:W3CDTF">2026-05-13T09:07:13Z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