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543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713_10d79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uillain-Barré or Guillain-Barré-Strohl syndrome: medical and non-medical reasons for omitting Andre Strohl from the eponym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7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27-11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2026-08-28T17:28:00Z</dcterms:created>
  <dcterms:modified xsi:type="dcterms:W3CDTF">2026-08-28T17:28:00Z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