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713_10d7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uillain-Barré or Guillain-Barré-Strohl syndrome: medical and non-medical reasons for omitting Andre Strohl from the epony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7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7-11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2026-06-09T02:13:40Z</dcterms:created>
  <dcterms:modified xsi:type="dcterms:W3CDTF">2026-06-09T02:13:40Z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