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48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0713_10d79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uillain-Barré or Guillain-Barré-Strohl syndrome: medical and non-medical reasons for omitting Andre Strohl from the eponym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575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07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127-11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3">
  <a:themeElements>
    <a:clrScheme name="Theme9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2026-06-29T04:49:16Z</dcterms:created>
  <dcterms:modified xsi:type="dcterms:W3CDTF">2026-06-29T04:49:16Z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