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89445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0713_10d79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uillain-Barré or Guillain-Barré-Strohl syndrome: medical and non-medical reasons for omitting Andre Strohl from the eponym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0575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071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4):1127-112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8">
  <a:themeElements>
    <a:clrScheme name="Theme5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2026-10-24T21:43:04Z</dcterms:created>
  <dcterms:modified xsi:type="dcterms:W3CDTF">2026-10-24T21:43:04Z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