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noninfectious pulmonary complications occur immediately within the first few weeks after allogeneic hematopoietic stem cell transplantation (allo-HSCT). This study aimed to evaluate the efficacy of chest physical therapy (CPT) performed during the pre-transplant period in terms of spirometric values and respiratory muscle strength (RMS) in patients waiting for allo-HSCT.
Material and methods
Fifty patients aged 40 to 55 years who were scheduled for allo-HSCT were randomly allocated into two equal-sized groups, a CPT group and a control group. The CPT group (n = 25) received CPT in addition to routine medical treatment, while the control group (n = 25) received routine medical treatment only. Patients in both groups received standard physical therapy during the inpatient waiting period. Interventions were conducted daily for 3 weeks before allo-HSCT. Pulmonary function (FEV1, FVC, and FEV1/FVC) was measured by spirometry, and RMS was measured by a respiratory pressure meter. A baseline assessment was done 3 weeks before allo-HSCT (T0), then at the end of treatment immediately before allo-HSCT (T1) and the last assessment at 3 weeks after allo-HSCT (T2) for all measured variables.
Results
In comparing the two groups at T1 and T2, the mean spirometric values and RMS, maximal inspiratory pressure, and maximal expiratory pressure were all improved significantly in the CPT group in comparison with the control group (p < 0.05).
Conclusions
Adding a 3-week CPT intervention to the pre-transplant rehabilitation program seems to be effective and safe for allo-HSCT recipients, as it improves pre-transplant pulmonary function and respiratory muscle strength and prevents their post-transplant decr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907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780_d16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pre-transplant chest physical therapy on spirometric values and respiratory muscle strength in patients waiting for allogeneic hematopoietic stem cell transplantation: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95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04-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2026-10-19T01:47:32Z</dcterms:created>
  <dcterms:modified xsi:type="dcterms:W3CDTF">2026-10-19T01:47:32Z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