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972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141_af94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qualitative study of psychological stress among China’s frontline nurses fighting COVID-19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981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14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07-14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2026-06-02T06:15:42Z</dcterms:created>
  <dcterms:modified xsi:type="dcterms:W3CDTF">2026-06-02T06:15:42Z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