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034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1141_af94f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qualitative study of psychological stress among China’s frontline nurses fighting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81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114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07-1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2026-08-28T03:18:55Z</dcterms:created>
  <dcterms:modified xsi:type="dcterms:W3CDTF">2026-08-28T03:18:55Z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