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13473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1141_af94f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 qualitative study of psychological stress among China’s frontline nurses fighting COVID-19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9810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114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5):1407-141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4">
  <a:themeElements>
    <a:clrScheme name="Theme6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2026-06-22T08:54:25Z</dcterms:created>
  <dcterms:modified xsi:type="dcterms:W3CDTF">2026-06-22T08:54:25Z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