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708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141_af9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qualitative study of psychological stress among China’s frontline nurses fighting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8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1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7-1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2026-07-12T11:08:54Z</dcterms:created>
  <dcterms:modified xsi:type="dcterms:W3CDTF">2026-07-12T11:08:54Z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