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569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478_0e2b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angerhans cell histiocytosis in the adult with hemophagocytic lymphohistiocyt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71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6-14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2026-06-22T15:05:18Z</dcterms:created>
  <dcterms:modified xsi:type="dcterms:W3CDTF">2026-06-22T15:05:18Z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