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6287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1478_0e2b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angerhans cell histiocytosis in the adult with hemophagocytic lymphohistiocyt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71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14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26-14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6">
  <a:themeElements>
    <a:clrScheme name="Theme9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2026-08-01T19:28:35Z</dcterms:created>
  <dcterms:modified xsi:type="dcterms:W3CDTF">2026-08-01T19:28:35Z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