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8967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1478_0e2bf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Langerhans cell histiocytosis in the adult with hemophagocytic lymphohistiocyto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971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147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5):1426-142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2026-07-12T18:20:40Z</dcterms:created>
  <dcterms:modified xsi:type="dcterms:W3CDTF">2026-07-12T18:20:40Z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