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investigate the role of rs531564 and the underlying signaling pathways.
Material and methods
Five hundred and twenty-eight spinal cord injury (SCI) patients were genotyped for the analysis of the effect of rs531564 upon the miR-124 expression.
Results
By luciferase assays, we validated Bcl-2-like protein 11 (BIM) as a target gene of miR-124 with a negative regulatory relationship between them. We also observed that miR-124 suppressed cell viability and accelerated cell apoptosis.
Conclusions
rs531564 could affect the expression of BIM by reducing the expression of miR-124, and it could be a bio-marker for the length of recovery after SC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5131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683_e9c8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variant in microRNA-124 is involved in the control of neural cell apoptosis and associated with recovery after spinal cord injury (SCI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399-14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2026-09-15T18:28:09Z</dcterms:created>
  <dcterms:modified xsi:type="dcterms:W3CDTF">2026-09-15T18:28:09Z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