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In this study, we aimed to investigate the role of rs531564 and the underlying signaling pathways.
Material and methods
Five hundred and twenty-eight spinal cord injury (SCI) patients were genotyped for the analysis of the effect of rs531564 upon the miR-124 expression.
Results
By luciferase assays, we validated Bcl-2-like protein 11 (BIM) as a target gene of miR-124 with a negative regulatory relationship between them. We also observed that miR-124 suppressed cell viability and accelerated cell apoptosis.
Conclusions
rs531564 could affect the expression of BIM by reducing the expression of miR-124, and it could be a bio-marker for the length of recovery after SCI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1571179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51683_e9c89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 variant in microRNA-124 is involved in the control of neural cell apoptosis and associated with recovery after spinal cord injury (SCI)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1336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51683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2;18(5):1399-1403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65">
  <a:themeElements>
    <a:clrScheme name="Theme65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65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65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2026-06-27T10:08:26Z</dcterms:created>
  <dcterms:modified xsi:type="dcterms:W3CDTF">2026-06-27T10:08:26Z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