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s) are a class of gene expression epigenetic regulators that play roles in regulating genes involved in cholesterol homeostasis, including low-density lipoprotein receptor (LDLR) and PCSK9; therefore, miRNAs have been suggested as potential therapeutic targets for treating cardiometabolic disorders. Thus, the present study aimed to assess the effect of immunotherapy with the PCSK9 peptide vaccine on the hepatic expression levels of microRNAs associated with the LDLR pathway, including miRNA-27a, miRNA-30c, and miRNA-191, in normal vaccinated mice.
Material and methods
PCSK9 immunogenic peptide and 0.4% alum adjuvant were mixed at a 1 : 1 ratio and used as a vaccine formulation. Male albino mice were randomly assigned to the vaccine or control group. Mice in the vaccine group were injected four times at two-week intervals with a PCSK9 peptide vaccine, and mice in the control group were injected with phosphate-buffered saline (PBS). Animal livers were sampled 2 weeks after the last injection to assess miRNA expression levels. The hepatic expression levels of miRNA-27a, miRNA-30c, and miRNA-191 were evaluated by SYBR Green real-time PCR, quantified by a comparative (2<sup>–CT</sup>) method (fold change (FC)) and normalized to U6 small nuclear RNA (U6snRNA) expression as an internal control.
Results
The hepatic expression level of miRNA-27a was significantly lower in mice following immunotherapy with the PCSK9 peptide vaccine compared to the control group (FC: 0.731 ±0.1, p = 0.027). Also, there was a borderline significantly lower hepatic expression level of miRNA-30c in the vaccinated group compared to the control (FC: 0.569 ±0.1, p = 0.078). However, no significant differences were found in the hepatic expression level of miRNA-191 between the two studied groups (FC: 0.852 ±0.1, p = 0.343).
Conclusions
According to the findings, the PCSK9 peptide vaccine could effectively reduce the hepatic expression level of miRNA-27a and may be helpful in the management of LDL-C level and atherosclerosis, which may be mediated through the LDLR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990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00_87f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CSK9 immunization on the hepatic level of microRNAs associated with PCSK9/LDL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03-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2026-08-24T14:46:38Z</dcterms:created>
  <dcterms:modified xsi:type="dcterms:W3CDTF">2026-08-24T14:46:38Z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