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60519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2106_8d415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ase report of chemoradiotherapy combined with immunotherapy for liver metastasis and lymph node metastases in the head of the pancreas of nasopharyngeal carcinom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6955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210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5):1413-141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2">
  <a:themeElements>
    <a:clrScheme name="Theme3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2026-07-20T23:08:41Z</dcterms:created>
  <dcterms:modified xsi:type="dcterms:W3CDTF">2026-07-20T23:08:41Z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