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700992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2106_8d415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ase report of chemoradiotherapy combined with immunotherapy for liver metastasis and lymph node metastases in the head of the pancreas of nasopharyngeal carcinoma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6955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2106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5):1413-141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9">
  <a:themeElements>
    <a:clrScheme name="Theme8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2026-08-29T08:54:14Z</dcterms:created>
  <dcterms:modified xsi:type="dcterms:W3CDTF">2026-08-29T08:54:14Z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