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83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106_8d41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se report of chemoradiotherapy combined with immunotherapy for liver metastasis and lymph node metastases in the head of the pancreas of nasopharyngea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1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13-14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2026-06-30T01:14:09Z</dcterms:created>
  <dcterms:modified xsi:type="dcterms:W3CDTF">2026-06-30T01:14:09Z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