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405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106_8d41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chemoradiotherapy combined with immunotherapy for liver metastasis and lymph node metastases in the head of the pancreas of nasopharyn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1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13-1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2026-10-05T18:17:57Z</dcterms:created>
  <dcterms:modified xsi:type="dcterms:W3CDTF">2026-10-05T18:17:57Z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