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5640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2106_8d415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se report of chemoradiotherapy combined with immunotherapy for liver metastasis and lymph node metastases in the head of the pancreas of nasopharyngeal 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95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210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5):1413-14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7">
  <a:themeElements>
    <a:clrScheme name="Theme8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2026-06-09T21:22:11Z</dcterms:created>
  <dcterms:modified xsi:type="dcterms:W3CDTF">2026-06-09T21:22:11Z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