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87839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2217_64dd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hysiologic approach to red blood cell transfusion in non-bleeding critically ill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28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221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423-142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2026-05-27T06:08:37Z</dcterms:created>
  <dcterms:modified xsi:type="dcterms:W3CDTF">2026-05-27T06:08:37Z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