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084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17_64dd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hysiologic approach to red blood cell transfusion in non-bleeding critically ill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3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2026-08-15T11:09:05Z</dcterms:created>
  <dcterms:modified xsi:type="dcterms:W3CDTF">2026-08-15T11:09:05Z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