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911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217_64dd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hysiologic approach to red blood cell transfusion in non-bleeding critically ill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2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3-14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2026-09-24T18:34:40Z</dcterms:created>
  <dcterms:modified xsi:type="dcterms:W3CDTF">2026-09-24T18:34:40Z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