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4862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217_64dd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hysiologic approach to red blood cell transfusion in non-bleeding critically ill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28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2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23-142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2026-09-04T14:32:31Z</dcterms:created>
  <dcterms:modified xsi:type="dcterms:W3CDTF">2026-09-04T14:32:31Z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