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14807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2217_64dda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hysiologic approach to red blood cell transfusion in non-bleeding critically ill patien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4288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221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5):1423-142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0">
  <a:themeElements>
    <a:clrScheme name="Theme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2026-05-07T05:30:03Z</dcterms:created>
  <dcterms:modified xsi:type="dcterms:W3CDTF">2026-05-07T05:30:03Z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