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62368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279_7b01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RNA vaccination in children and youth: a cautionary not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09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27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04-140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2026-10-10T04:43:36Z</dcterms:created>
  <dcterms:modified xsi:type="dcterms:W3CDTF">2026-10-10T04:43:36Z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