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852883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2279_7b01a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RNA vaccination in children and youth: a cautionary not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2098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227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5):1404-140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2">
  <a:themeElements>
    <a:clrScheme name="Theme5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2026-05-23T05:02:44Z</dcterms:created>
  <dcterms:modified xsi:type="dcterms:W3CDTF">2026-05-23T05:02:44Z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