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3610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2279_7b01a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RNA vaccination in children and youth: a cautionary not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09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227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04-140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2026-10-30T07:18:51Z</dcterms:created>
  <dcterms:modified xsi:type="dcterms:W3CDTF">2026-10-30T07:18:51Z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