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148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79_7b01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 vaccination in children and youth: a cautionary not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9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4-14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2026-08-31T17:49:29Z</dcterms:created>
  <dcterms:modified xsi:type="dcterms:W3CDTF">2026-08-31T17:49:29Z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