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4745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279_7b01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RNA vaccination in children and youth: a cautionary not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9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27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4-14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2026-08-11T14:25:18Z</dcterms:created>
  <dcterms:modified xsi:type="dcterms:W3CDTF">2026-08-11T14:25:18Z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