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ron deficiency anemia (IDA) is still a major global health problem. The prevalence was reported to be highest among children under five years, 39.7%, with the primary contributing cause being dietary iron deficiency (ID). Reticulocyte hemoglobin equivalent (Ret-He) assesses the amount of hemoglobin in reticulocytes. Ret-He is an easy, inexpensive, and applicable diagnostic parameter of iron deficiency. This study aims to determine the role of Ret-He as a diagnostic parameter of ID and IDA in infants 1–4 months old.
Material and methods
The study was conducted prospectively at 10 Community Health Centers in Banjarbaru, South Kalimantan, from August 2020 to August 2021. In total, 403 infants aged 1, 2, 3, and 4 months met the inclusion and exclusion criteria. Venous blood samples were checked for Ret-He, complete blood count, and peripheral blood smears.
Results
The incidence of ID and IDA in infants 1–4 months was 10.9% and 58.6%. Ret-He cut-off values for iron deficiency and IDA at 1, 2, 3 and 4 months were 22.25 pg, 20.3 pg, 19.05 pg and 17.55 pg, with sensitivity 7.8%, 2.5%, 7.4%, 8.2%, specificity 94.4%, 95.0%, 96.9%, 98.1%, positive predictive value 85.7%, 66.7%, 83.3%, 80.0%, and negative predictive value 18.1%, 19.6%, 33.0%, 53.6%.
Conclusions
Ret-He can detect iron deficiency and IDA in a 1–4-month-old baby with high specificity and positive predictive val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280_ce0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ticulocyte hemoglobin equivalent as a diagnostic parameter of iron deficiency anemia in infants age 1–4 mon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16-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2026-06-22T00:00:41Z</dcterms:created>
  <dcterms:modified xsi:type="dcterms:W3CDTF">2026-06-22T00:00:41Z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