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aims to emphasize the necessity of proper research design, both scientifically and ethically, in order to provide good evidence for physicians to base their decisions on when prescribing drug treatment.
Material and methods
Research articles and guidelines related to therapy of COVID-19 were searched from the PubMed database.
Results
Only remdesivir and tocilizumab are medicines that have been approved by the US FDA’s decision to approve their clinical use in moderate and severe COVID-19.
Conclusions
Favipiravir, ivermectin and andrographolide need further well-conducted research to confirm the efficacy and safety against COVID-19 at different sta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13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467_733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pective: repurposed Drugs for 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4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8-1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2026-07-01T00:17:11Z</dcterms:created>
  <dcterms:modified xsi:type="dcterms:W3CDTF">2026-07-01T00:17:11Z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