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ystematic review and meta-analysis focuses on PCSK9 changes in obese patients following bariatric surgery.
Material and methods
A systematic literature search in four databases was performed. Comprehensive Meta-Analysis (CMA) V2 software used to conduct the meta-analysis. Studies were evaluated regarding heterogeneity in design, populations under investigation, and treatment duration using a random-effects model and the generic inverse variance weighting approach. A random-effect meta-regression approach was used to investigate the association with the estimated effect size.
Results
The results of the meta-analysis on 4 trials including 260 individuals demonstrated a remarkable decline of PCSK9 after bariatric surgery (WMD = –57.34 ng/ml, 95% CI: –87.97, –26.71, p < 0.001; I2 = 96.25%). Consistently, a significant decrease of LDL-C after bariatric surgery (WMD = –22.57 mg/dl, 95% CI: –27.5, –17.574, p < 0.001; I2 = 86.35%) was observed.
Conclusions
PCSK9 is reduced significantly after bariatric surgery. The decrease of PCSK9 might be utilized as an independent surrogate marker of improvement of atherosclerotic cardiovascular disease risk after bariatric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2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85_314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bariatric surgery on circulating PCSK9 levels as a marker of cardiovascular disease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2-1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2026-05-19T21:24:58Z</dcterms:created>
  <dcterms:modified xsi:type="dcterms:W3CDTF">2026-05-19T21:24:58Z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