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ppropriate use of antibiotics is an important strategy in slowing the development of antimicrobial resistance. This study aimed to evaluate antibiotic consumption and antibiotic use during the coronavirus disease 2019 (COVID-19) pre-pandemic period and pandemic period.
Material and methods
Antibiotic consumption was evaluated with the antibiotic consumption index (ACI).
Results
Antibiotics with the largest increase in ACI value during the pandemic period compared to the previous year increased from 0.4 to 1.8 DDI/100 bed days in moxifloxacin. Teicoplanin, linezolid, and clindamycin were not affected in terms of consumption.
Conclusions
It was observed that the use of many intravenous antibiotics in our hospital increased during the pandemic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128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52_ac6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antibiotic use in the COVID-19 pandemic with the pre-pandemic period in a university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2-1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2026-10-01T23:16:28Z</dcterms:created>
  <dcterms:modified xsi:type="dcterms:W3CDTF">2026-10-01T23:16:28Z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