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766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753_0c9f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gle’s syndrome: one cause, many problems. Presentation of a series of clinical cases with headaches and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505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7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0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2026-09-25T18:19:44Z</dcterms:created>
  <dcterms:modified xsi:type="dcterms:W3CDTF">2026-09-25T18:19:44Z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