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60663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2753_0c9fc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agle’s syndrome: one cause, many problems. Presentation of a series of clinical cases with headaches and increased risk of strok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505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275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5):1420-142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6">
  <a:themeElements>
    <a:clrScheme name="Theme2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2026-09-05T06:39:25Z</dcterms:created>
  <dcterms:modified xsi:type="dcterms:W3CDTF">2026-09-05T06:39:25Z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