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447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2753_0c9fc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agle’s syndrome: one cause, many problems. Presentation of a series of clinical cases with headaches and increased risk of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505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27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20-14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2026-11-03T17:54:58Z</dcterms:created>
  <dcterms:modified xsi:type="dcterms:W3CDTF">2026-11-03T17:54:58Z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