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299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69_624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aynaud’s phenomenon in childhood-onset systemic lupus erythemato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28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6-17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2026-07-28T04:40:58Z</dcterms:created>
  <dcterms:modified xsi:type="dcterms:W3CDTF">2026-07-28T04:40:58Z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