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67073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3469_6248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aynaud’s phenomenon in childhood-onset systemic lupus erythemato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28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34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6-171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5">
  <a:themeElements>
    <a:clrScheme name="Theme6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2026-06-17T00:01:04Z</dcterms:created>
  <dcterms:modified xsi:type="dcterms:W3CDTF">2026-06-17T00:01:04Z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