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67205064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153469_624881.jpg"/>
  <Relationship Id="rId3" Type="http://schemas.openxmlformats.org/officeDocument/2006/relationships/image" Target="../media/ams-logo-new-js2.png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Raynaud’s phenomenon in childhood-onset systemic lupus erythematous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43250" y="952500"/>
            <a:ext cx="2857500" cy="1828800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/153469]]></a:t>
            </a:r>
          </a:p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2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rch Med Sci 2022;18(6):1716-1717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9">
  <a:themeElements>
    <a:clrScheme name="Theme9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9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9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2026-05-07T21:19:51Z</dcterms:created>
  <dcterms:modified xsi:type="dcterms:W3CDTF">2026-05-07T21:19:51Z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