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7335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3469_6248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aynaud’s phenomenon in childhood-onset systemic lupus erythemato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28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34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16-17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2026-09-29T21:28:38Z</dcterms:created>
  <dcterms:modified xsi:type="dcterms:W3CDTF">2026-09-29T21:28:38Z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