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100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69_624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aynaud’s phenomenon in childhood-onset systemic lupus erythemato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28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16-17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2026-07-07T03:09:09Z</dcterms:created>
  <dcterms:modified xsi:type="dcterms:W3CDTF">2026-07-07T03:09:09Z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