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9356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469_624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aynaud’s phenomenon in childhood-onset systemic lupus erythemato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28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4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16-17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2026-05-27T22:03:08Z</dcterms:created>
  <dcterms:modified xsi:type="dcterms:W3CDTF">2026-05-27T22:03:08Z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