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47066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3477_8b5ae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Relapsed focal segmental glomerulosclerosis and severe acute kidney injury after Oxford-AstraZeneca (AZ) COVID-19 vaccin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6479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347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6):1693-169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5">
  <a:themeElements>
    <a:clrScheme name="Theme3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2026-08-23T03:06:32Z</dcterms:created>
  <dcterms:modified xsi:type="dcterms:W3CDTF">2026-08-23T03:06:32Z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