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501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7_8b5a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psed focal segmental glomerulosclerosis and severe acute kidney injury after Oxford-AstraZeneca (AZ) COVID-19 vacc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3-16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2026-06-23T16:58:40Z</dcterms:created>
  <dcterms:modified xsi:type="dcterms:W3CDTF">2026-06-23T16:58:40Z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