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1206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3477_8b5a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lapsed focal segmental glomerulosclerosis and severe acute kidney injury after Oxford-AstraZeneca (AZ) COVID-19 vaccin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47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347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93-169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2026-06-03T14:09:51Z</dcterms:created>
  <dcterms:modified xsi:type="dcterms:W3CDTF">2026-06-03T14:09:51Z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