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923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77_8b5a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lapsed focal segmental glomerulosclerosis and severe acute kidney injury after Oxford-AstraZeneca (AZ) COVID-19 vacc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93-16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2026-10-21T09:47:44Z</dcterms:created>
  <dcterms:modified xsi:type="dcterms:W3CDTF">2026-10-21T09:47:44Z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