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066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477_8b5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psed focal segmental glomerulosclerosis and severe acute kidney injury after Oxford-AstraZeneca (AZ) COVID-19 vacc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93-16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2026-07-14T00:53:00Z</dcterms:created>
  <dcterms:modified xsi:type="dcterms:W3CDTF">2026-07-14T00:53:00Z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