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78166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3477_8b5ae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lapsed focal segmental glomerulosclerosis and severe acute kidney injury after Oxford-AstraZeneca (AZ) COVID-19 vaccin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47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347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693-169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8">
  <a:themeElements>
    <a:clrScheme name="Theme5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2026-05-14T13:29:52Z</dcterms:created>
  <dcterms:modified xsi:type="dcterms:W3CDTF">2026-05-14T13:29:52Z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