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725805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3478_c072c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hanges of mRNA expression underlying orbital adipogenesis in thyroid-associated orbitopath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8764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347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6):1708-171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">
  <a:themeElements>
    <a:clrScheme name="Theme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2026-09-01T05:49:46Z</dcterms:created>
  <dcterms:modified xsi:type="dcterms:W3CDTF">2026-09-01T05:49:46Z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