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849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78_c072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of mRNA expression underlying orbital adipogenesis in thyroid-associated orbit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8-17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2026-05-25T00:25:05Z</dcterms:created>
  <dcterms:modified xsi:type="dcterms:W3CDTF">2026-05-25T00:25:05Z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