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quality and quantity of bone at the interface of an implant system are determining factors in the implant’s stability. Alternative agents have been studied to augment implants and bone defects, including bone-conductive and bone-inducing agents. By modifying implant surface coatings on the nanoscale, one can enhance osseointegration by stimulating bone cell adhesion, bone matrix formation, and mineralization. Because alternative agents stimulate osteoblasts to mineralize and can control pectin structure, plant-derived silicone has been suggested as a potential candidate for surface nanocoatings on orthopedic and dental titanium implants. Inducing the differentiation of cells or accelerating bone regeneration is possible with the plant extract. Coating these extracts on implant devices can improve cell attachment, differentiation, and proliferation. This review article discusses the role of herbal materials in bone regeneration through dental impla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81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10_dfc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current herbal extracts in bone regeneration through dental implants: <i>in vitro/in vivo</i>/clinical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53-1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2026-06-09T07:57:45Z</dcterms:created>
  <dcterms:modified xsi:type="dcterms:W3CDTF">2026-06-09T07:57:45Z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