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04167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3955_f92c2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Polish Headache Society and the Headache Section of the Polish Neurological Society Consensus Statement: update on new pharmacological therapies for migraine in clinical practice and public medication reimbursement program for chronic migrain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71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395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705-170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7">
  <a:themeElements>
    <a:clrScheme name="Theme7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2026-07-26T00:23:17Z</dcterms:created>
  <dcterms:modified xsi:type="dcterms:W3CDTF">2026-07-26T00:23:17Z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