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7908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3955_f92c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Polish Headache Society and the Headache Section of the Polish Neurological Society Consensus Statement: update on new pharmacological therapies for migraine in clinical practice and public medication reimbursement program for chronic migra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71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39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05-17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0">
  <a:themeElements>
    <a:clrScheme name="Theme10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2026-06-15T22:33:33Z</dcterms:created>
  <dcterms:modified xsi:type="dcterms:W3CDTF">2026-06-15T22:33:33Z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