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1080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955_f92c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Headache Society and the Headache Section of the Polish Neurological Society Consensus Statement: update on new pharmacological therapies for migraine in clinical practice and public medication reimbursement program for chronic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9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5-1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2026-05-06T18:23:12Z</dcterms:created>
  <dcterms:modified xsi:type="dcterms:W3CDTF">2026-05-06T18:23:12Z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