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82644369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53955_f92c21.jpg"/>
  <Relationship Id="rId3" Type="http://schemas.openxmlformats.org/officeDocument/2006/relationships/image" Target="../media/ams-logo-new-js2.png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The Polish Headache Society and the Headache Section of the Polish Neurological Society Consensus Statement: update on new pharmacological therapies for migraine in clinical practice and public medication reimbursement program for chronic migraine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3250" y="952500"/>
            <a:ext cx="2857500" cy="2371725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53955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2;18(6):1705-1707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46">
  <a:themeElements>
    <a:clrScheme name="Theme46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46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46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2026-11-02T14:01:36Z</dcterms:created>
  <dcterms:modified xsi:type="dcterms:W3CDTF">2026-11-02T14:01:36Z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